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Nuni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Nunito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ad73df4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6ad73df4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ad73df49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ad73df49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ad73df49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6ad73df49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Hacer ejemplos de GET con el servidor y post put y deete con el API de pruebas. Usando postman primero para que entiendan el concepto y despues las peticiones con js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ad73df49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ad73df49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ad73df49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ad73df49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ad73df49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6ad73df49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ad73df49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ad73df49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ad73df49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ad73df49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ad73df49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6ad73df49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ad73df49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6ad73df49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ad73df49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ad73df49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ad73df49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ad73df49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ad73df49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ad73df49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ad73df49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ad73df49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 1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0" name="Google Shape;4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1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6" name="Google Shape;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50" name="Google Shape;5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5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" name="Google Shape;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2" name="Google Shape;82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90" name="Google Shape;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 2">
  <p:cSld name="TITLE_ONL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6" name="Google Shape;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" name="Google Shape;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 1">
  <p:cSld name="TITLE_AND_BODY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6" name="Google Shape;3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0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cliente-Servidor</a:t>
            </a:r>
            <a:endParaRPr/>
          </a:p>
        </p:txBody>
      </p:sp>
      <p:sp>
        <p:nvSpPr>
          <p:cNvPr id="100" name="Google Shape;100;p28"/>
          <p:cNvSpPr txBox="1"/>
          <p:nvPr/>
        </p:nvSpPr>
        <p:spPr>
          <a:xfrm>
            <a:off x="1534583" y="2472475"/>
            <a:ext cx="6096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LAS BASES DE INTERNET</a:t>
            </a:r>
            <a:endParaRPr sz="18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025" y="152400"/>
            <a:ext cx="61522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8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Enviar datos al servidor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Evolución de Acceso a la Información (1)</a:t>
            </a:r>
            <a:endParaRPr/>
          </a:p>
        </p:txBody>
      </p:sp>
      <p:sp>
        <p:nvSpPr>
          <p:cNvPr id="162" name="Google Shape;162;p39"/>
          <p:cNvSpPr/>
          <p:nvPr/>
        </p:nvSpPr>
        <p:spPr>
          <a:xfrm>
            <a:off x="692300" y="1133425"/>
            <a:ext cx="3012900" cy="30423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PROGRAMA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9"/>
          <p:cNvSpPr/>
          <p:nvPr/>
        </p:nvSpPr>
        <p:spPr>
          <a:xfrm>
            <a:off x="1838000" y="2542400"/>
            <a:ext cx="1698000" cy="1459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BASE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800" y="1987074"/>
            <a:ext cx="1729550" cy="12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9"/>
          <p:cNvSpPr txBox="1"/>
          <p:nvPr/>
        </p:nvSpPr>
        <p:spPr>
          <a:xfrm>
            <a:off x="4626725" y="1001800"/>
            <a:ext cx="398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En los inicios, la aplicación convivia muy de cerca con su base de datos y ejecutándose en un mismo equipo.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6" name="Google Shape;16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750" y="1905050"/>
            <a:ext cx="2200549" cy="268467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9"/>
          <p:cNvSpPr/>
          <p:nvPr/>
        </p:nvSpPr>
        <p:spPr>
          <a:xfrm>
            <a:off x="1428500" y="3200575"/>
            <a:ext cx="9507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0"/>
          <p:cNvSpPr/>
          <p:nvPr/>
        </p:nvSpPr>
        <p:spPr>
          <a:xfrm>
            <a:off x="4710875" y="2580025"/>
            <a:ext cx="3708900" cy="1595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INTERNET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Evolución de Acceso a la Información (2)</a:t>
            </a:r>
            <a:endParaRPr/>
          </a:p>
        </p:txBody>
      </p:sp>
      <p:sp>
        <p:nvSpPr>
          <p:cNvPr id="174" name="Google Shape;174;p40"/>
          <p:cNvSpPr/>
          <p:nvPr/>
        </p:nvSpPr>
        <p:spPr>
          <a:xfrm>
            <a:off x="692300" y="1133425"/>
            <a:ext cx="3012900" cy="3042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CLIENTE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40"/>
          <p:cNvSpPr/>
          <p:nvPr/>
        </p:nvSpPr>
        <p:spPr>
          <a:xfrm>
            <a:off x="6532975" y="2942200"/>
            <a:ext cx="1698000" cy="1058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BASE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0"/>
          <p:cNvSpPr txBox="1"/>
          <p:nvPr/>
        </p:nvSpPr>
        <p:spPr>
          <a:xfrm>
            <a:off x="4626725" y="1001800"/>
            <a:ext cx="3987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Los programas cada día comenzaban a necesitar cada vez más reglas de negocios.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Las bases de datos son primariamente para guardar y recuperar información, pero no para aplicar reglas de negocio.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7" name="Google Shape;177;p40"/>
          <p:cNvSpPr/>
          <p:nvPr/>
        </p:nvSpPr>
        <p:spPr>
          <a:xfrm>
            <a:off x="1121325" y="2103625"/>
            <a:ext cx="2340300" cy="19308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PROGRAMA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0"/>
          <p:cNvSpPr txBox="1"/>
          <p:nvPr/>
        </p:nvSpPr>
        <p:spPr>
          <a:xfrm>
            <a:off x="1989125" y="4251925"/>
            <a:ext cx="521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Sin embargo es poco seguro que el Cliente a través de internet acceda directamente a la base de datos.</a:t>
            </a:r>
            <a:endParaRPr b="1" sz="1200">
              <a:solidFill>
                <a:srgbClr val="674EA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9" name="Google Shape;179;p40"/>
          <p:cNvSpPr/>
          <p:nvPr/>
        </p:nvSpPr>
        <p:spPr>
          <a:xfrm>
            <a:off x="3188500" y="3303100"/>
            <a:ext cx="35931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0"/>
          <p:cNvSpPr/>
          <p:nvPr/>
        </p:nvSpPr>
        <p:spPr>
          <a:xfrm>
            <a:off x="3168975" y="3639400"/>
            <a:ext cx="3593100" cy="316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1"/>
          <p:cNvSpPr/>
          <p:nvPr/>
        </p:nvSpPr>
        <p:spPr>
          <a:xfrm>
            <a:off x="4710875" y="2884850"/>
            <a:ext cx="3708900" cy="1595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INTERNET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Evolución de Acceso a la Información (3)</a:t>
            </a:r>
            <a:endParaRPr/>
          </a:p>
        </p:txBody>
      </p:sp>
      <p:sp>
        <p:nvSpPr>
          <p:cNvPr id="187" name="Google Shape;187;p41"/>
          <p:cNvSpPr/>
          <p:nvPr/>
        </p:nvSpPr>
        <p:spPr>
          <a:xfrm>
            <a:off x="692300" y="2884825"/>
            <a:ext cx="3012900" cy="1595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CLIENTE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1"/>
          <p:cNvSpPr/>
          <p:nvPr/>
        </p:nvSpPr>
        <p:spPr>
          <a:xfrm>
            <a:off x="7220400" y="3247000"/>
            <a:ext cx="1010400" cy="1058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SRV.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BASE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1"/>
          <p:cNvSpPr txBox="1"/>
          <p:nvPr/>
        </p:nvSpPr>
        <p:spPr>
          <a:xfrm>
            <a:off x="633800" y="976225"/>
            <a:ext cx="7785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Una solución fue escribir un programa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Backend que acceda a la base de datos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Normalmente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las bases de datos y el backend están en servidores independientes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, y se configura la base de datos para que solo reciba instrucciones del backend (por ip).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De esta forma ahora el Backend es el programa encargado de validar la lógica de negocios y el acceso a la información de la base de datos.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0" name="Google Shape;190;p41"/>
          <p:cNvSpPr/>
          <p:nvPr/>
        </p:nvSpPr>
        <p:spPr>
          <a:xfrm>
            <a:off x="1121325" y="3437125"/>
            <a:ext cx="2340300" cy="9021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PROGRAMA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(FRONTEND)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1"/>
          <p:cNvSpPr/>
          <p:nvPr/>
        </p:nvSpPr>
        <p:spPr>
          <a:xfrm>
            <a:off x="5349525" y="3289600"/>
            <a:ext cx="1178700" cy="972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SERVIDOR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BACKEND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41"/>
          <p:cNvSpPr/>
          <p:nvPr/>
        </p:nvSpPr>
        <p:spPr>
          <a:xfrm>
            <a:off x="3181306" y="3607900"/>
            <a:ext cx="22692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1"/>
          <p:cNvSpPr/>
          <p:nvPr/>
        </p:nvSpPr>
        <p:spPr>
          <a:xfrm>
            <a:off x="3168975" y="3944200"/>
            <a:ext cx="2269200" cy="316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41"/>
          <p:cNvSpPr/>
          <p:nvPr/>
        </p:nvSpPr>
        <p:spPr>
          <a:xfrm>
            <a:off x="6362675" y="3516525"/>
            <a:ext cx="9564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41"/>
          <p:cNvSpPr/>
          <p:nvPr/>
        </p:nvSpPr>
        <p:spPr>
          <a:xfrm>
            <a:off x="6357478" y="3852825"/>
            <a:ext cx="956400" cy="316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9"/>
          <p:cNvPicPr preferRelativeResize="0"/>
          <p:nvPr/>
        </p:nvPicPr>
        <p:blipFill rotWithShape="1">
          <a:blip r:embed="rId3">
            <a:alphaModFix/>
          </a:blip>
          <a:srcRect b="-540" l="770" r="-770" t="540"/>
          <a:stretch/>
        </p:blipFill>
        <p:spPr>
          <a:xfrm>
            <a:off x="0" y="-3350"/>
            <a:ext cx="9256151" cy="55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0"/>
          <p:cNvPicPr preferRelativeResize="0"/>
          <p:nvPr/>
        </p:nvPicPr>
        <p:blipFill rotWithShape="1">
          <a:blip r:embed="rId3">
            <a:alphaModFix/>
          </a:blip>
          <a:srcRect b="27086" l="0" r="0" t="28971"/>
          <a:stretch/>
        </p:blipFill>
        <p:spPr>
          <a:xfrm>
            <a:off x="3020650" y="2991250"/>
            <a:ext cx="2926958" cy="7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33" y="1079799"/>
            <a:ext cx="8080700" cy="33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 txBox="1"/>
          <p:nvPr>
            <p:ph type="title"/>
          </p:nvPr>
        </p:nvSpPr>
        <p:spPr>
          <a:xfrm>
            <a:off x="4293025" y="1809039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31"/>
          <p:cNvSpPr txBox="1"/>
          <p:nvPr>
            <p:ph idx="1" type="subTitle"/>
          </p:nvPr>
        </p:nvSpPr>
        <p:spPr>
          <a:xfrm>
            <a:off x="1140650" y="1408550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Hace peticiones, Recibe respuestas.</a:t>
            </a:r>
            <a:endParaRPr sz="18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4294967295" type="body"/>
          </p:nvPr>
        </p:nvSpPr>
        <p:spPr>
          <a:xfrm>
            <a:off x="311700" y="1152475"/>
            <a:ext cx="427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El cliente pide los recursos al servidor, recibe la respuesta del servidor y se la muestra al usuario de manera adecuada.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625" y="1879466"/>
            <a:ext cx="4248300" cy="2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4293025" y="1809039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33"/>
          <p:cNvSpPr txBox="1"/>
          <p:nvPr>
            <p:ph idx="1" type="subTitle"/>
          </p:nvPr>
        </p:nvSpPr>
        <p:spPr>
          <a:xfrm>
            <a:off x="1085125" y="13720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Recibe peticiones,envía respuestas.</a:t>
            </a:r>
            <a:endParaRPr sz="18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Diferentes tipos de servidores.</a:t>
            </a:r>
            <a:endParaRPr/>
          </a:p>
        </p:txBody>
      </p:sp>
      <p:sp>
        <p:nvSpPr>
          <p:cNvPr id="135" name="Google Shape;135;p34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Servidores de base de datos.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Servidores de correo electrónicos.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Servidores de imágenes.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Servidores WEB.</a:t>
            </a:r>
            <a:endParaRPr/>
          </a:p>
        </p:txBody>
      </p:sp>
      <p:pic>
        <p:nvPicPr>
          <p:cNvPr id="136" name="Google Shape;1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125" y="313074"/>
            <a:ext cx="3565600" cy="46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91" y="488146"/>
            <a:ext cx="8088175" cy="40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075" y="592175"/>
            <a:ext cx="6679900" cy="40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 F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